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66" r:id="rId6"/>
    <p:sldId id="259" r:id="rId7"/>
    <p:sldId id="268" r:id="rId8"/>
    <p:sldId id="260" r:id="rId9"/>
    <p:sldId id="269" r:id="rId10"/>
    <p:sldId id="261" r:id="rId11"/>
    <p:sldId id="270" r:id="rId12"/>
    <p:sldId id="262" r:id="rId13"/>
    <p:sldId id="271" r:id="rId14"/>
    <p:sldId id="263" r:id="rId15"/>
    <p:sldId id="265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27. 4. 2016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27. 4. 2016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27. 4. 2016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27. 4. 2016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27. 4. 2016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27. 4. 2016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27. 4. 2016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27. 4. 2016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27. 4. 2016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27. 4. 2016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Obdĺžni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F92E2F3-A957-4897-AE39-228CC061DCDB}" type="datetimeFigureOut">
              <a:rPr lang="sk-SK" smtClean="0"/>
              <a:t>27. 4. 2016</a:t>
            </a:fld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F92E2F3-A957-4897-AE39-228CC061DCDB}" type="datetimeFigureOut">
              <a:rPr lang="sk-SK" smtClean="0"/>
              <a:t>27. 4. 2016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8077200" cy="1009256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err="1" smtClean="0"/>
              <a:t>Gorgeous</a:t>
            </a:r>
            <a:r>
              <a:rPr lang="sk-SK" dirty="0" smtClean="0"/>
              <a:t> </a:t>
            </a:r>
            <a:r>
              <a:rPr lang="sk-SK" dirty="0" err="1" smtClean="0"/>
              <a:t>places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Slovakia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3356992"/>
            <a:ext cx="8509248" cy="1499616"/>
          </a:xfrm>
        </p:spPr>
        <p:txBody>
          <a:bodyPr/>
          <a:lstStyle/>
          <a:p>
            <a:pPr algn="ctr"/>
            <a:r>
              <a:rPr lang="sk-SK" dirty="0" smtClean="0"/>
              <a:t>Marek </a:t>
            </a:r>
            <a:r>
              <a:rPr lang="sk-SK" dirty="0" err="1" smtClean="0"/>
              <a:t>Kačmár</a:t>
            </a:r>
            <a:r>
              <a:rPr lang="sk-SK" dirty="0" smtClean="0"/>
              <a:t> </a:t>
            </a:r>
          </a:p>
          <a:p>
            <a:pPr algn="ctr"/>
            <a:r>
              <a:rPr lang="sk-SK" dirty="0" smtClean="0"/>
              <a:t>3.A </a:t>
            </a:r>
          </a:p>
          <a:p>
            <a:pPr algn="ctr"/>
            <a:r>
              <a:rPr lang="sk-SK" dirty="0" smtClean="0"/>
              <a:t>GJAR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7114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Spiš </a:t>
            </a:r>
            <a:r>
              <a:rPr lang="sk-SK" dirty="0" err="1" smtClean="0"/>
              <a:t>Castle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484784"/>
            <a:ext cx="8229600" cy="4625609"/>
          </a:xfrm>
        </p:spPr>
        <p:txBody>
          <a:bodyPr>
            <a:normAutofit/>
          </a:bodyPr>
          <a:lstStyle/>
          <a:p>
            <a:r>
              <a:rPr lang="sk-SK" sz="2400" dirty="0" err="1"/>
              <a:t>one</a:t>
            </a:r>
            <a:r>
              <a:rPr lang="sk-SK" sz="2400" dirty="0"/>
              <a:t> </a:t>
            </a:r>
            <a:r>
              <a:rPr lang="sk-SK" sz="2400" dirty="0" err="1"/>
              <a:t>of</a:t>
            </a:r>
            <a:r>
              <a:rPr lang="sk-SK" sz="2400" dirty="0"/>
              <a:t>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largest</a:t>
            </a:r>
            <a:r>
              <a:rPr lang="sk-SK" sz="2400" dirty="0"/>
              <a:t> </a:t>
            </a:r>
            <a:r>
              <a:rPr lang="sk-SK" sz="2400" dirty="0" err="1"/>
              <a:t>castle</a:t>
            </a:r>
            <a:r>
              <a:rPr lang="sk-SK" sz="2400" dirty="0"/>
              <a:t> </a:t>
            </a:r>
            <a:r>
              <a:rPr lang="sk-SK" sz="2400" dirty="0" err="1" smtClean="0"/>
              <a:t>sites</a:t>
            </a:r>
            <a:r>
              <a:rPr lang="sk-SK" sz="2400" dirty="0" smtClean="0"/>
              <a:t> </a:t>
            </a:r>
            <a:r>
              <a:rPr lang="sk-SK" sz="2400" dirty="0"/>
              <a:t>in </a:t>
            </a:r>
            <a:r>
              <a:rPr lang="sk-SK" sz="2400" dirty="0" err="1"/>
              <a:t>Central</a:t>
            </a:r>
            <a:r>
              <a:rPr lang="sk-SK" sz="2400" dirty="0"/>
              <a:t> </a:t>
            </a:r>
            <a:r>
              <a:rPr lang="sk-SK" sz="2400" dirty="0" err="1" smtClean="0"/>
              <a:t>Europe</a:t>
            </a:r>
            <a:endParaRPr lang="sk-SK" sz="2400" dirty="0" smtClean="0"/>
          </a:p>
          <a:p>
            <a:r>
              <a:rPr lang="sk-SK" sz="2400" dirty="0" err="1"/>
              <a:t>situated</a:t>
            </a:r>
            <a:r>
              <a:rPr lang="sk-SK" sz="2400" dirty="0"/>
              <a:t> </a:t>
            </a:r>
            <a:r>
              <a:rPr lang="sk-SK" sz="2400" dirty="0" err="1"/>
              <a:t>above</a:t>
            </a:r>
            <a:r>
              <a:rPr lang="sk-SK" sz="2400" dirty="0"/>
              <a:t>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town</a:t>
            </a:r>
            <a:r>
              <a:rPr lang="sk-SK" sz="2400" dirty="0"/>
              <a:t> </a:t>
            </a:r>
            <a:r>
              <a:rPr lang="sk-SK" sz="2400" dirty="0" err="1"/>
              <a:t>of</a:t>
            </a:r>
            <a:r>
              <a:rPr lang="sk-SK" sz="2400" dirty="0"/>
              <a:t> Spišské Podhradie and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village</a:t>
            </a:r>
            <a:r>
              <a:rPr lang="sk-SK" sz="2400" dirty="0"/>
              <a:t> </a:t>
            </a:r>
            <a:r>
              <a:rPr lang="sk-SK" sz="2400" dirty="0" err="1"/>
              <a:t>of</a:t>
            </a:r>
            <a:r>
              <a:rPr lang="sk-SK" sz="2400" dirty="0"/>
              <a:t> Žehra, in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region</a:t>
            </a:r>
            <a:r>
              <a:rPr lang="sk-SK" sz="2400" dirty="0"/>
              <a:t> </a:t>
            </a:r>
            <a:r>
              <a:rPr lang="sk-SK" sz="2400" dirty="0" err="1"/>
              <a:t>known</a:t>
            </a:r>
            <a:r>
              <a:rPr lang="sk-SK" sz="2400" dirty="0"/>
              <a:t> </a:t>
            </a:r>
            <a:r>
              <a:rPr lang="sk-SK" sz="2400" dirty="0" err="1"/>
              <a:t>as</a:t>
            </a:r>
            <a:r>
              <a:rPr lang="sk-SK" sz="2400" dirty="0"/>
              <a:t> </a:t>
            </a:r>
            <a:r>
              <a:rPr lang="sk-SK" sz="2400" dirty="0" smtClean="0"/>
              <a:t>Spiš</a:t>
            </a:r>
          </a:p>
          <a:p>
            <a:r>
              <a:rPr lang="sk-SK" sz="2400" dirty="0" err="1"/>
              <a:t>included</a:t>
            </a:r>
            <a:r>
              <a:rPr lang="sk-SK" sz="2400" dirty="0"/>
              <a:t> in </a:t>
            </a:r>
            <a:r>
              <a:rPr lang="sk-SK" sz="2400" dirty="0" err="1"/>
              <a:t>the</a:t>
            </a:r>
            <a:r>
              <a:rPr lang="sk-SK" sz="2400" dirty="0"/>
              <a:t> UNESCO list </a:t>
            </a:r>
            <a:r>
              <a:rPr lang="sk-SK" sz="2400" dirty="0" err="1"/>
              <a:t>of</a:t>
            </a:r>
            <a:r>
              <a:rPr lang="sk-SK" sz="2400" dirty="0"/>
              <a:t> </a:t>
            </a:r>
            <a:r>
              <a:rPr lang="sk-SK" sz="2400" dirty="0" err="1"/>
              <a:t>World</a:t>
            </a:r>
            <a:r>
              <a:rPr lang="sk-SK" sz="2400" dirty="0"/>
              <a:t> </a:t>
            </a:r>
            <a:r>
              <a:rPr lang="sk-SK" sz="2400" dirty="0" err="1"/>
              <a:t>Heritage</a:t>
            </a:r>
            <a:r>
              <a:rPr lang="sk-SK" sz="2400" dirty="0"/>
              <a:t> </a:t>
            </a:r>
            <a:r>
              <a:rPr lang="sk-SK" sz="2400" dirty="0" err="1"/>
              <a:t>Sites</a:t>
            </a:r>
            <a:r>
              <a:rPr lang="sk-SK" sz="2400" dirty="0"/>
              <a:t> in </a:t>
            </a:r>
            <a:r>
              <a:rPr lang="sk-SK" sz="2400" dirty="0" smtClean="0"/>
              <a:t>1993</a:t>
            </a:r>
          </a:p>
          <a:p>
            <a:r>
              <a:rPr lang="sk-SK" sz="2400" dirty="0" err="1"/>
              <a:t>built</a:t>
            </a:r>
            <a:r>
              <a:rPr lang="sk-SK" sz="2400" dirty="0"/>
              <a:t> in </a:t>
            </a:r>
            <a:r>
              <a:rPr lang="sk-SK" sz="2400" dirty="0" err="1"/>
              <a:t>the</a:t>
            </a:r>
            <a:r>
              <a:rPr lang="sk-SK" sz="2400" dirty="0"/>
              <a:t> 12th </a:t>
            </a:r>
            <a:r>
              <a:rPr lang="sk-SK" sz="2400" dirty="0" err="1"/>
              <a:t>century</a:t>
            </a:r>
            <a:r>
              <a:rPr lang="sk-SK" sz="2400" dirty="0"/>
              <a:t> on </a:t>
            </a:r>
            <a:r>
              <a:rPr lang="sk-SK" sz="2400" dirty="0" err="1"/>
              <a:t>the</a:t>
            </a:r>
            <a:r>
              <a:rPr lang="sk-SK" sz="2400" dirty="0"/>
              <a:t> site </a:t>
            </a:r>
            <a:r>
              <a:rPr lang="sk-SK" sz="2400" dirty="0" err="1"/>
              <a:t>of</a:t>
            </a:r>
            <a:r>
              <a:rPr lang="sk-SK" sz="2400" dirty="0"/>
              <a:t> </a:t>
            </a:r>
            <a:r>
              <a:rPr lang="sk-SK" sz="2400" dirty="0" err="1"/>
              <a:t>an</a:t>
            </a:r>
            <a:r>
              <a:rPr lang="sk-SK" sz="2400" dirty="0"/>
              <a:t> </a:t>
            </a:r>
            <a:r>
              <a:rPr lang="sk-SK" sz="2400" dirty="0" err="1"/>
              <a:t>earlier</a:t>
            </a:r>
            <a:r>
              <a:rPr lang="sk-SK" sz="2400" dirty="0"/>
              <a:t> </a:t>
            </a:r>
            <a:r>
              <a:rPr lang="sk-SK" sz="2400" dirty="0" err="1" smtClean="0"/>
              <a:t>castle</a:t>
            </a:r>
            <a:endParaRPr lang="sk-SK" sz="2400" dirty="0" smtClean="0"/>
          </a:p>
          <a:p>
            <a:r>
              <a:rPr lang="sk-SK" sz="2400" dirty="0" err="1" smtClean="0"/>
              <a:t>political</a:t>
            </a:r>
            <a:r>
              <a:rPr lang="sk-SK" sz="2400" dirty="0"/>
              <a:t>, </a:t>
            </a:r>
            <a:r>
              <a:rPr lang="sk-SK" sz="2400" dirty="0" err="1"/>
              <a:t>administrative</a:t>
            </a:r>
            <a:r>
              <a:rPr lang="sk-SK" sz="2400" dirty="0"/>
              <a:t>, </a:t>
            </a:r>
            <a:r>
              <a:rPr lang="sk-SK" sz="2400" dirty="0" err="1"/>
              <a:t>economic</a:t>
            </a:r>
            <a:r>
              <a:rPr lang="sk-SK" sz="2400" dirty="0"/>
              <a:t> and </a:t>
            </a:r>
            <a:r>
              <a:rPr lang="sk-SK" sz="2400" dirty="0" err="1"/>
              <a:t>cultural</a:t>
            </a:r>
            <a:r>
              <a:rPr lang="sk-SK" sz="2400" dirty="0"/>
              <a:t> centre </a:t>
            </a:r>
            <a:r>
              <a:rPr lang="sk-SK" sz="2400" dirty="0" err="1"/>
              <a:t>of</a:t>
            </a:r>
            <a:r>
              <a:rPr lang="sk-SK" sz="2400" dirty="0"/>
              <a:t>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Kingdom</a:t>
            </a:r>
            <a:r>
              <a:rPr lang="sk-SK" sz="2400" dirty="0"/>
              <a:t> </a:t>
            </a:r>
            <a:r>
              <a:rPr lang="sk-SK" sz="2400" dirty="0" err="1"/>
              <a:t>of</a:t>
            </a:r>
            <a:r>
              <a:rPr lang="sk-SK" sz="2400" dirty="0"/>
              <a:t> </a:t>
            </a:r>
            <a:r>
              <a:rPr lang="sk-SK" sz="2400" dirty="0" err="1" smtClean="0"/>
              <a:t>Hungary</a:t>
            </a:r>
            <a:endParaRPr lang="sk-SK" sz="2400" dirty="0" smtClean="0"/>
          </a:p>
          <a:p>
            <a:r>
              <a:rPr lang="sk-SK" sz="2400" dirty="0" smtClean="0"/>
              <a:t>1780</a:t>
            </a:r>
            <a:r>
              <a:rPr lang="sk-SK" sz="2400" dirty="0"/>
              <a:t>,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castle</a:t>
            </a:r>
            <a:r>
              <a:rPr lang="sk-SK" sz="2400" dirty="0"/>
              <a:t> </a:t>
            </a:r>
            <a:r>
              <a:rPr lang="sk-SK" sz="2400" dirty="0" err="1"/>
              <a:t>burned</a:t>
            </a:r>
            <a:r>
              <a:rPr lang="sk-SK" sz="2400" dirty="0"/>
              <a:t> </a:t>
            </a:r>
            <a:r>
              <a:rPr lang="sk-SK" sz="2400" dirty="0" err="1" smtClean="0"/>
              <a:t>down</a:t>
            </a:r>
            <a:endParaRPr lang="sk-SK" sz="2400" dirty="0" smtClean="0"/>
          </a:p>
          <a:p>
            <a:r>
              <a:rPr lang="sk-SK" sz="2400" dirty="0" err="1"/>
              <a:t>a</a:t>
            </a:r>
            <a:r>
              <a:rPr lang="sk-SK" sz="2400" dirty="0" err="1" smtClean="0"/>
              <a:t>fter</a:t>
            </a:r>
            <a:r>
              <a:rPr lang="sk-SK" sz="2400" dirty="0" smtClean="0"/>
              <a:t>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fire</a:t>
            </a:r>
            <a:r>
              <a:rPr lang="sk-SK" sz="2400" dirty="0"/>
              <a:t>,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castle</a:t>
            </a:r>
            <a:r>
              <a:rPr lang="sk-SK" sz="2400" dirty="0"/>
              <a:t> </a:t>
            </a:r>
            <a:r>
              <a:rPr lang="sk-SK" sz="2400" dirty="0" err="1"/>
              <a:t>was</a:t>
            </a:r>
            <a:r>
              <a:rPr lang="sk-SK" sz="2400" dirty="0"/>
              <a:t> </a:t>
            </a:r>
            <a:endParaRPr lang="sk-SK" sz="2400" dirty="0" smtClean="0"/>
          </a:p>
          <a:p>
            <a:pPr marL="118872" indent="0">
              <a:buNone/>
            </a:pPr>
            <a:r>
              <a:rPr lang="sk-SK" sz="2400" dirty="0" smtClean="0"/>
              <a:t>no </a:t>
            </a:r>
            <a:r>
              <a:rPr lang="sk-SK" sz="2400" dirty="0" err="1"/>
              <a:t>longer</a:t>
            </a:r>
            <a:r>
              <a:rPr lang="sk-SK" sz="2400" dirty="0"/>
              <a:t> </a:t>
            </a:r>
            <a:r>
              <a:rPr lang="sk-SK" sz="2400" dirty="0" err="1" smtClean="0"/>
              <a:t>occupied</a:t>
            </a:r>
            <a:endParaRPr lang="sk-SK" sz="2400" dirty="0" smtClean="0"/>
          </a:p>
          <a:p>
            <a:pPr marL="118872" indent="0">
              <a:buNone/>
            </a:pPr>
            <a:endParaRPr lang="sk-SK" sz="24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340" y="3861048"/>
            <a:ext cx="4392488" cy="292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4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024336" cy="3288544"/>
          </a:xfr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32656"/>
            <a:ext cx="5289943" cy="352839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96001"/>
            <a:ext cx="5400600" cy="293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7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Súľov </a:t>
            </a:r>
            <a:r>
              <a:rPr lang="sk-SK" dirty="0" err="1" smtClean="0"/>
              <a:t>Rocks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988840"/>
            <a:ext cx="8229600" cy="4869160"/>
          </a:xfrm>
        </p:spPr>
        <p:txBody>
          <a:bodyPr>
            <a:normAutofit/>
          </a:bodyPr>
          <a:lstStyle/>
          <a:p>
            <a:r>
              <a:rPr lang="sk-SK" sz="2800" dirty="0" err="1"/>
              <a:t>geomorphological</a:t>
            </a:r>
            <a:r>
              <a:rPr lang="sk-SK" sz="2800" dirty="0"/>
              <a:t> </a:t>
            </a:r>
            <a:endParaRPr lang="sk-SK" sz="2800" dirty="0" smtClean="0"/>
          </a:p>
          <a:p>
            <a:pPr marL="118872" indent="0">
              <a:buNone/>
            </a:pPr>
            <a:r>
              <a:rPr lang="sk-SK" sz="2800" dirty="0" err="1" smtClean="0"/>
              <a:t>subassembly</a:t>
            </a:r>
            <a:r>
              <a:rPr lang="sk-SK" sz="2800" dirty="0" smtClean="0"/>
              <a:t> </a:t>
            </a:r>
            <a:r>
              <a:rPr lang="sk-SK" sz="2800" dirty="0" err="1"/>
              <a:t>of</a:t>
            </a:r>
            <a:r>
              <a:rPr lang="sk-SK" sz="2800" dirty="0"/>
              <a:t> </a:t>
            </a:r>
            <a:r>
              <a:rPr lang="sk-SK" sz="2800" dirty="0" err="1"/>
              <a:t>the</a:t>
            </a:r>
            <a:r>
              <a:rPr lang="sk-SK" sz="2800" dirty="0"/>
              <a:t> </a:t>
            </a:r>
            <a:endParaRPr lang="sk-SK" sz="2800" dirty="0" smtClean="0"/>
          </a:p>
          <a:p>
            <a:pPr marL="118872" indent="0">
              <a:buNone/>
            </a:pPr>
            <a:r>
              <a:rPr lang="sk-SK" sz="2800" dirty="0" smtClean="0"/>
              <a:t>Súľov </a:t>
            </a:r>
            <a:r>
              <a:rPr lang="sk-SK" sz="2800" dirty="0" err="1"/>
              <a:t>Mountains</a:t>
            </a:r>
            <a:r>
              <a:rPr lang="sk-SK" sz="2800" dirty="0"/>
              <a:t>, </a:t>
            </a:r>
            <a:endParaRPr lang="sk-SK" sz="2800" dirty="0" smtClean="0"/>
          </a:p>
          <a:p>
            <a:pPr marL="118872" indent="0">
              <a:buNone/>
            </a:pPr>
            <a:r>
              <a:rPr lang="sk-SK" sz="2800" dirty="0" err="1" smtClean="0"/>
              <a:t>characteristic</a:t>
            </a:r>
            <a:r>
              <a:rPr lang="sk-SK" sz="2800" dirty="0" smtClean="0"/>
              <a:t> </a:t>
            </a:r>
            <a:r>
              <a:rPr lang="sk-SK" sz="2800" dirty="0"/>
              <a:t>by </a:t>
            </a:r>
            <a:r>
              <a:rPr lang="sk-SK" sz="2800" dirty="0" err="1"/>
              <a:t>significnant</a:t>
            </a:r>
            <a:r>
              <a:rPr lang="sk-SK" sz="2800" dirty="0"/>
              <a:t> </a:t>
            </a:r>
            <a:r>
              <a:rPr lang="sk-SK" sz="2800" dirty="0" err="1"/>
              <a:t>ragged</a:t>
            </a:r>
            <a:r>
              <a:rPr lang="sk-SK" sz="2800" dirty="0"/>
              <a:t> </a:t>
            </a:r>
            <a:r>
              <a:rPr lang="sk-SK" sz="2800" dirty="0" err="1" smtClean="0"/>
              <a:t>relief</a:t>
            </a:r>
            <a:endParaRPr lang="sk-SK" sz="2800" dirty="0" smtClean="0"/>
          </a:p>
          <a:p>
            <a:r>
              <a:rPr lang="sk-SK" sz="2800" dirty="0"/>
              <a:t>10 </a:t>
            </a:r>
            <a:r>
              <a:rPr lang="sk-SK" sz="2800" dirty="0" err="1"/>
              <a:t>kilometres</a:t>
            </a:r>
            <a:r>
              <a:rPr lang="sk-SK" sz="2800" dirty="0"/>
              <a:t> </a:t>
            </a:r>
            <a:r>
              <a:rPr lang="sk-SK" sz="2800" dirty="0" err="1"/>
              <a:t>south</a:t>
            </a:r>
            <a:r>
              <a:rPr lang="sk-SK" sz="2800" dirty="0"/>
              <a:t> </a:t>
            </a:r>
            <a:r>
              <a:rPr lang="sk-SK" sz="2800" dirty="0" err="1"/>
              <a:t>of</a:t>
            </a:r>
            <a:r>
              <a:rPr lang="sk-SK" sz="2800" dirty="0"/>
              <a:t> </a:t>
            </a:r>
            <a:r>
              <a:rPr lang="sk-SK" sz="2800" dirty="0" err="1"/>
              <a:t>the</a:t>
            </a:r>
            <a:r>
              <a:rPr lang="sk-SK" sz="2800" dirty="0"/>
              <a:t> city Bytča and </a:t>
            </a:r>
            <a:r>
              <a:rPr lang="sk-SK" sz="2800" dirty="0" err="1"/>
              <a:t>west</a:t>
            </a:r>
            <a:r>
              <a:rPr lang="sk-SK" sz="2800" dirty="0"/>
              <a:t> </a:t>
            </a:r>
            <a:r>
              <a:rPr lang="sk-SK" sz="2800" dirty="0" err="1"/>
              <a:t>of</a:t>
            </a:r>
            <a:r>
              <a:rPr lang="sk-SK" sz="2800" dirty="0"/>
              <a:t> Súľov </a:t>
            </a:r>
            <a:r>
              <a:rPr lang="sk-SK" sz="2800" dirty="0" err="1" smtClean="0"/>
              <a:t>Mountains</a:t>
            </a:r>
            <a:endParaRPr lang="sk-SK" sz="2800" dirty="0" smtClean="0"/>
          </a:p>
          <a:p>
            <a:r>
              <a:rPr lang="sk-SK" sz="2800" dirty="0" err="1"/>
              <a:t>popular</a:t>
            </a:r>
            <a:r>
              <a:rPr lang="sk-SK" sz="2800" dirty="0"/>
              <a:t> by </a:t>
            </a:r>
            <a:r>
              <a:rPr lang="sk-SK" sz="2800" dirty="0" err="1" smtClean="0"/>
              <a:t>tourists</a:t>
            </a:r>
            <a:endParaRPr lang="sk-SK" sz="2800" dirty="0" smtClean="0"/>
          </a:p>
          <a:p>
            <a:r>
              <a:rPr lang="sk-SK" sz="2800" dirty="0" err="1"/>
              <a:t>n</a:t>
            </a:r>
            <a:r>
              <a:rPr lang="sk-SK" sz="2800" dirty="0" err="1" smtClean="0"/>
              <a:t>ature</a:t>
            </a:r>
            <a:r>
              <a:rPr lang="sk-SK" sz="2800" dirty="0" smtClean="0"/>
              <a:t> </a:t>
            </a:r>
            <a:r>
              <a:rPr lang="sk-SK" sz="2800" dirty="0" err="1"/>
              <a:t>trail</a:t>
            </a:r>
            <a:r>
              <a:rPr lang="sk-SK" sz="2800" dirty="0"/>
              <a:t> </a:t>
            </a:r>
            <a:r>
              <a:rPr lang="sk-SK" sz="2800" dirty="0" err="1"/>
              <a:t>leads</a:t>
            </a:r>
            <a:r>
              <a:rPr lang="sk-SK" sz="2800" dirty="0"/>
              <a:t> </a:t>
            </a:r>
            <a:r>
              <a:rPr lang="sk-SK" sz="2800" dirty="0" err="1"/>
              <a:t>all</a:t>
            </a:r>
            <a:r>
              <a:rPr lang="sk-SK" sz="2800" dirty="0"/>
              <a:t> over </a:t>
            </a:r>
            <a:r>
              <a:rPr lang="sk-SK" sz="2800" dirty="0" err="1"/>
              <a:t>the</a:t>
            </a:r>
            <a:r>
              <a:rPr lang="sk-SK" sz="2800" dirty="0"/>
              <a:t> </a:t>
            </a:r>
            <a:r>
              <a:rPr lang="sk-SK" sz="2800" dirty="0" err="1"/>
              <a:t>area</a:t>
            </a:r>
            <a:r>
              <a:rPr lang="sk-SK" sz="2800" dirty="0"/>
              <a:t> </a:t>
            </a:r>
            <a:r>
              <a:rPr lang="sk-SK" sz="2800" dirty="0" err="1"/>
              <a:t>which</a:t>
            </a:r>
            <a:r>
              <a:rPr lang="sk-SK" sz="2800" dirty="0"/>
              <a:t> </a:t>
            </a:r>
            <a:r>
              <a:rPr lang="sk-SK" sz="2800" dirty="0" err="1"/>
              <a:t>was</a:t>
            </a:r>
            <a:r>
              <a:rPr lang="sk-SK" sz="2800" dirty="0"/>
              <a:t> </a:t>
            </a:r>
            <a:r>
              <a:rPr lang="sk-SK" sz="2800" dirty="0" err="1"/>
              <a:t>built</a:t>
            </a:r>
            <a:r>
              <a:rPr lang="sk-SK" sz="2800" dirty="0"/>
              <a:t> in </a:t>
            </a:r>
            <a:r>
              <a:rPr lang="sk-SK" sz="2800" dirty="0" smtClean="0"/>
              <a:t>1975</a:t>
            </a:r>
          </a:p>
          <a:p>
            <a:r>
              <a:rPr lang="sk-SK" sz="2800" dirty="0"/>
              <a:t>7,5 </a:t>
            </a:r>
            <a:r>
              <a:rPr lang="sk-SK" sz="2800" dirty="0" err="1"/>
              <a:t>kilometres</a:t>
            </a:r>
            <a:r>
              <a:rPr lang="sk-SK" sz="2800" dirty="0"/>
              <a:t> </a:t>
            </a:r>
            <a:r>
              <a:rPr lang="sk-SK" sz="2800" dirty="0" err="1"/>
              <a:t>long</a:t>
            </a:r>
            <a:r>
              <a:rPr lang="sk-SK" sz="2800" dirty="0"/>
              <a:t> and </a:t>
            </a:r>
            <a:r>
              <a:rPr lang="sk-SK" sz="2800" dirty="0" err="1"/>
              <a:t>it</a:t>
            </a:r>
            <a:r>
              <a:rPr lang="sk-SK" sz="2800" dirty="0"/>
              <a:t> has 16 </a:t>
            </a:r>
            <a:r>
              <a:rPr lang="sk-SK" sz="2800" dirty="0" err="1"/>
              <a:t>stops</a:t>
            </a:r>
            <a:r>
              <a:rPr lang="sk-SK" sz="2800" dirty="0"/>
              <a:t> </a:t>
            </a:r>
            <a:r>
              <a:rPr lang="sk-SK" sz="2800" dirty="0" err="1"/>
              <a:t>which</a:t>
            </a:r>
            <a:r>
              <a:rPr lang="sk-SK" sz="2800" dirty="0"/>
              <a:t> are </a:t>
            </a:r>
            <a:r>
              <a:rPr lang="sk-SK" sz="2800" dirty="0" err="1"/>
              <a:t>supplemented</a:t>
            </a:r>
            <a:r>
              <a:rPr lang="sk-SK" sz="2800" dirty="0"/>
              <a:t> by 17 </a:t>
            </a:r>
            <a:r>
              <a:rPr lang="sk-SK" sz="2800" dirty="0" err="1"/>
              <a:t>information</a:t>
            </a:r>
            <a:r>
              <a:rPr lang="sk-SK" sz="2800" dirty="0"/>
              <a:t> </a:t>
            </a:r>
            <a:r>
              <a:rPr lang="sk-SK" sz="2800" dirty="0" err="1"/>
              <a:t>boards</a:t>
            </a:r>
            <a:endParaRPr lang="sk-SK" sz="28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500" y="188640"/>
            <a:ext cx="4488160" cy="321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2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091" y="3356992"/>
            <a:ext cx="2999731" cy="3177440"/>
          </a:xfr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80"/>
            <a:ext cx="588065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Sources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800" dirty="0"/>
              <a:t>http://</a:t>
            </a:r>
            <a:r>
              <a:rPr lang="sk-SK" sz="1800" dirty="0" smtClean="0"/>
              <a:t>www.bardejov.sk/bardejov/o-meste</a:t>
            </a:r>
          </a:p>
          <a:p>
            <a:r>
              <a:rPr lang="sk-SK" sz="1800" dirty="0"/>
              <a:t>http://</a:t>
            </a:r>
            <a:r>
              <a:rPr lang="sk-SK" sz="1800" dirty="0" smtClean="0"/>
              <a:t>www.bardejov.sk/images/stories/bj-leteck.jpg</a:t>
            </a:r>
          </a:p>
          <a:p>
            <a:r>
              <a:rPr lang="sk-SK" sz="1800" dirty="0"/>
              <a:t>http://www.whatdohere.com/data/event_photo/big/big_photo51.jpg</a:t>
            </a:r>
            <a:endParaRPr lang="sk-SK" sz="1800" dirty="0" smtClean="0"/>
          </a:p>
          <a:p>
            <a:r>
              <a:rPr lang="sk-SK" sz="1800" dirty="0"/>
              <a:t>http://foto.hory.sk/pictures/show_Vodopad%20Bystre%20(2).</a:t>
            </a:r>
            <a:r>
              <a:rPr lang="sk-SK" sz="1800" dirty="0" smtClean="0"/>
              <a:t>jpg</a:t>
            </a:r>
          </a:p>
          <a:p>
            <a:r>
              <a:rPr lang="sk-SK" sz="1800" dirty="0" err="1" smtClean="0"/>
              <a:t>www.wikipedia.com</a:t>
            </a:r>
            <a:endParaRPr lang="sk-SK" sz="1800" dirty="0" smtClean="0"/>
          </a:p>
          <a:p>
            <a:r>
              <a:rPr lang="sk-SK" sz="1800" dirty="0"/>
              <a:t>http://</a:t>
            </a:r>
            <a:r>
              <a:rPr lang="sk-SK" sz="1800" dirty="0" smtClean="0"/>
              <a:t>i712.photobucket.com/albums/ww128/Aastra28/Astra28/Jaskinie/Ochtinska/Ochtinska_12.jpg</a:t>
            </a:r>
          </a:p>
          <a:p>
            <a:r>
              <a:rPr lang="sk-SK" sz="1800" dirty="0"/>
              <a:t>http://</a:t>
            </a:r>
            <a:r>
              <a:rPr lang="sk-SK" sz="1800" dirty="0" smtClean="0"/>
              <a:t>www.extraslovensko.sk/sites/default/files/styles/full_size/public/images_photogallery_hotel/ochtin.jpg?itok=YKXrKLWC</a:t>
            </a:r>
          </a:p>
          <a:p>
            <a:r>
              <a:rPr lang="sk-SK" sz="1800" dirty="0"/>
              <a:t>https://</a:t>
            </a:r>
            <a:r>
              <a:rPr lang="sk-SK" sz="1800" dirty="0" smtClean="0"/>
              <a:t>a-static.projektn.sk/2015/03/spissky-hrad-15-of-30.jpg.jpg</a:t>
            </a:r>
          </a:p>
          <a:p>
            <a:r>
              <a:rPr lang="sk-SK" sz="1800" dirty="0"/>
              <a:t>http://sacr3-files.s3-website-eu-west-1.amazonaws.com/_processed_/</a:t>
            </a:r>
            <a:r>
              <a:rPr lang="sk-SK" sz="1800" dirty="0" smtClean="0"/>
              <a:t>csm_Spi%25C5%25A1sk%25C3%25BD%2520hrad_Roman%2520Malega_e955fa09f9.jpg</a:t>
            </a:r>
          </a:p>
          <a:p>
            <a:r>
              <a:rPr lang="sk-SK" sz="1800" dirty="0"/>
              <a:t>https://</a:t>
            </a:r>
            <a:r>
              <a:rPr lang="sk-SK" sz="1800" dirty="0" smtClean="0"/>
              <a:t>www.richardhlavna.sk/wp-content/uploads/2014/05/letecke_009.jpg</a:t>
            </a:r>
          </a:p>
          <a:p>
            <a:r>
              <a:rPr lang="sk-SK" sz="1800" dirty="0"/>
              <a:t>https://</a:t>
            </a:r>
            <a:r>
              <a:rPr lang="sk-SK" sz="1800" dirty="0" smtClean="0"/>
              <a:t>upload.wikimedia.org/wikipedia/commons/d/d1/Sulovskie_skaly_01.JPG</a:t>
            </a:r>
          </a:p>
          <a:p>
            <a:r>
              <a:rPr lang="sk-SK" sz="1800" dirty="0"/>
              <a:t>http://images.newgo.cz/39/21/39219.jpg</a:t>
            </a:r>
            <a:endParaRPr lang="sk-SK" sz="1800" dirty="0" smtClean="0"/>
          </a:p>
          <a:p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62861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420888"/>
            <a:ext cx="8077200" cy="1009256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err="1" smtClean="0"/>
              <a:t>Thank</a:t>
            </a:r>
            <a:r>
              <a:rPr lang="sk-SK" dirty="0" smtClean="0"/>
              <a:t> </a:t>
            </a:r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your</a:t>
            </a:r>
            <a:r>
              <a:rPr lang="sk-SK" dirty="0" smtClean="0"/>
              <a:t> </a:t>
            </a:r>
            <a:r>
              <a:rPr lang="sk-SK" dirty="0" err="1" smtClean="0"/>
              <a:t>attention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3356992"/>
            <a:ext cx="8509248" cy="1499616"/>
          </a:xfrm>
        </p:spPr>
        <p:txBody>
          <a:bodyPr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5548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Bardejov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772816"/>
            <a:ext cx="8229600" cy="4896544"/>
          </a:xfrm>
        </p:spPr>
        <p:txBody>
          <a:bodyPr>
            <a:normAutofit fontScale="92500" lnSpcReduction="10000"/>
          </a:bodyPr>
          <a:lstStyle/>
          <a:p>
            <a:r>
              <a:rPr lang="sk-SK" sz="2800" dirty="0"/>
              <a:t>city </a:t>
            </a:r>
            <a:r>
              <a:rPr lang="sk-SK" sz="2800" dirty="0" err="1"/>
              <a:t>that</a:t>
            </a:r>
            <a:r>
              <a:rPr lang="sk-SK" sz="2800" dirty="0"/>
              <a:t> </a:t>
            </a:r>
            <a:r>
              <a:rPr lang="sk-SK" sz="2800" dirty="0" err="1"/>
              <a:t>writes</a:t>
            </a:r>
            <a:r>
              <a:rPr lang="sk-SK" sz="2800" dirty="0"/>
              <a:t> </a:t>
            </a:r>
            <a:r>
              <a:rPr lang="sk-SK" sz="2800" dirty="0" err="1"/>
              <a:t>for</a:t>
            </a:r>
            <a:r>
              <a:rPr lang="sk-SK" sz="2800" dirty="0"/>
              <a:t> over </a:t>
            </a:r>
            <a:r>
              <a:rPr lang="sk-SK" sz="2800" dirty="0" smtClean="0"/>
              <a:t>771- </a:t>
            </a:r>
          </a:p>
          <a:p>
            <a:pPr marL="118872" indent="0">
              <a:buNone/>
            </a:pPr>
            <a:r>
              <a:rPr lang="sk-SK" sz="2800" dirty="0" err="1" smtClean="0"/>
              <a:t>year</a:t>
            </a:r>
            <a:r>
              <a:rPr lang="sk-SK" sz="2800" dirty="0" smtClean="0"/>
              <a:t> </a:t>
            </a:r>
            <a:r>
              <a:rPr lang="sk-SK" sz="2800" dirty="0" err="1" smtClean="0"/>
              <a:t>history</a:t>
            </a:r>
            <a:endParaRPr lang="sk-SK" sz="2800" dirty="0" smtClean="0"/>
          </a:p>
          <a:p>
            <a:r>
              <a:rPr lang="sk-SK" sz="2800" dirty="0" err="1" smtClean="0"/>
              <a:t>world-famous</a:t>
            </a:r>
            <a:r>
              <a:rPr lang="sk-SK" sz="2800" dirty="0" smtClean="0"/>
              <a:t> </a:t>
            </a:r>
            <a:r>
              <a:rPr lang="sk-SK" sz="2800" dirty="0" err="1"/>
              <a:t>spa</a:t>
            </a:r>
            <a:r>
              <a:rPr lang="sk-SK" sz="2800" dirty="0"/>
              <a:t>, </a:t>
            </a:r>
            <a:r>
              <a:rPr lang="sk-SK" sz="2800" dirty="0" err="1"/>
              <a:t>beautiful</a:t>
            </a:r>
            <a:r>
              <a:rPr lang="sk-SK" sz="2800" dirty="0"/>
              <a:t> </a:t>
            </a:r>
            <a:endParaRPr lang="sk-SK" sz="2800" dirty="0" smtClean="0"/>
          </a:p>
          <a:p>
            <a:pPr marL="118872" indent="0">
              <a:buNone/>
            </a:pPr>
            <a:r>
              <a:rPr lang="sk-SK" sz="2800" dirty="0" err="1" smtClean="0"/>
              <a:t>natural</a:t>
            </a:r>
            <a:r>
              <a:rPr lang="sk-SK" sz="2800" dirty="0" smtClean="0"/>
              <a:t> </a:t>
            </a:r>
            <a:r>
              <a:rPr lang="sk-SK" sz="2800" dirty="0" err="1"/>
              <a:t>surroundings</a:t>
            </a:r>
            <a:r>
              <a:rPr lang="sk-SK" sz="2800" dirty="0"/>
              <a:t> and </a:t>
            </a:r>
            <a:endParaRPr lang="sk-SK" sz="2800" dirty="0" smtClean="0"/>
          </a:p>
          <a:p>
            <a:pPr marL="118872" indent="0">
              <a:buNone/>
            </a:pPr>
            <a:r>
              <a:rPr lang="sk-SK" sz="2800" dirty="0" err="1" smtClean="0"/>
              <a:t>relatively</a:t>
            </a:r>
            <a:r>
              <a:rPr lang="sk-SK" sz="2800" dirty="0" smtClean="0"/>
              <a:t> </a:t>
            </a:r>
            <a:r>
              <a:rPr lang="sk-SK" sz="2800" dirty="0" err="1"/>
              <a:t>undisturbed</a:t>
            </a:r>
            <a:r>
              <a:rPr lang="sk-SK" sz="2800" dirty="0"/>
              <a:t> </a:t>
            </a:r>
            <a:endParaRPr lang="sk-SK" sz="2800" dirty="0" smtClean="0"/>
          </a:p>
          <a:p>
            <a:pPr marL="118872" indent="0">
              <a:buNone/>
            </a:pPr>
            <a:r>
              <a:rPr lang="sk-SK" sz="2800" dirty="0" err="1" smtClean="0"/>
              <a:t>environment</a:t>
            </a:r>
            <a:endParaRPr lang="sk-SK" sz="2800" dirty="0" smtClean="0"/>
          </a:p>
          <a:p>
            <a:r>
              <a:rPr lang="sk-SK" sz="2800" dirty="0"/>
              <a:t> </a:t>
            </a:r>
            <a:r>
              <a:rPr lang="sk-SK" sz="2800" dirty="0" err="1"/>
              <a:t>natural</a:t>
            </a:r>
            <a:r>
              <a:rPr lang="sk-SK" sz="2800" dirty="0"/>
              <a:t> center </a:t>
            </a:r>
            <a:r>
              <a:rPr lang="sk-SK" sz="2800" dirty="0" err="1"/>
              <a:t>of</a:t>
            </a:r>
            <a:r>
              <a:rPr lang="sk-SK" sz="2800" dirty="0"/>
              <a:t> </a:t>
            </a:r>
            <a:r>
              <a:rPr lang="sk-SK" sz="2800" dirty="0" err="1"/>
              <a:t>tourism</a:t>
            </a:r>
            <a:r>
              <a:rPr lang="sk-SK" sz="2800" dirty="0"/>
              <a:t> in </a:t>
            </a:r>
            <a:endParaRPr lang="sk-SK" sz="2800" dirty="0" smtClean="0"/>
          </a:p>
          <a:p>
            <a:pPr marL="118872" indent="0">
              <a:buNone/>
            </a:pP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/>
              <a:t>Prešov </a:t>
            </a:r>
            <a:r>
              <a:rPr lang="sk-SK" sz="2800" dirty="0" err="1"/>
              <a:t>region</a:t>
            </a:r>
            <a:r>
              <a:rPr lang="sk-SK" sz="2800" dirty="0"/>
              <a:t> and </a:t>
            </a:r>
            <a:r>
              <a:rPr lang="sk-SK" sz="2800" dirty="0" err="1"/>
              <a:t>an</a:t>
            </a:r>
            <a:r>
              <a:rPr lang="sk-SK" sz="2800" dirty="0"/>
              <a:t> </a:t>
            </a:r>
            <a:endParaRPr lang="sk-SK" sz="2800" dirty="0" smtClean="0"/>
          </a:p>
          <a:p>
            <a:pPr marL="118872" indent="0">
              <a:buNone/>
            </a:pPr>
            <a:r>
              <a:rPr lang="sk-SK" sz="2800" dirty="0" err="1" smtClean="0"/>
              <a:t>important</a:t>
            </a:r>
            <a:r>
              <a:rPr lang="sk-SK" sz="2800" dirty="0" smtClean="0"/>
              <a:t> </a:t>
            </a:r>
            <a:r>
              <a:rPr lang="sk-SK" sz="2800" dirty="0" err="1"/>
              <a:t>destination</a:t>
            </a:r>
            <a:r>
              <a:rPr lang="sk-SK" sz="2800" dirty="0"/>
              <a:t> in </a:t>
            </a:r>
            <a:endParaRPr lang="sk-SK" sz="2800" dirty="0" smtClean="0"/>
          </a:p>
          <a:p>
            <a:pPr marL="118872" indent="0">
              <a:buNone/>
            </a:pPr>
            <a:r>
              <a:rPr lang="sk-SK" sz="2800" dirty="0" smtClean="0"/>
              <a:t>Slovakia</a:t>
            </a:r>
          </a:p>
          <a:p>
            <a:r>
              <a:rPr lang="sk-SK" sz="2800" dirty="0" err="1"/>
              <a:t>Jewish</a:t>
            </a:r>
            <a:r>
              <a:rPr lang="sk-SK" sz="2800" dirty="0"/>
              <a:t> </a:t>
            </a:r>
            <a:r>
              <a:rPr lang="sk-SK" sz="2800" dirty="0" err="1"/>
              <a:t>suburb</a:t>
            </a:r>
            <a:r>
              <a:rPr lang="sk-SK" sz="2800" dirty="0"/>
              <a:t> </a:t>
            </a:r>
            <a:r>
              <a:rPr lang="sk-SK" sz="2800" dirty="0" err="1"/>
              <a:t>was</a:t>
            </a:r>
            <a:r>
              <a:rPr lang="sk-SK" sz="2800" dirty="0"/>
              <a:t> in 2000 </a:t>
            </a:r>
            <a:endParaRPr lang="sk-SK" sz="2800" dirty="0" smtClean="0"/>
          </a:p>
          <a:p>
            <a:pPr marL="118872" indent="0">
              <a:buNone/>
            </a:pPr>
            <a:r>
              <a:rPr lang="sk-SK" sz="2800" dirty="0" err="1" smtClean="0"/>
              <a:t>registered</a:t>
            </a:r>
            <a:r>
              <a:rPr lang="sk-SK" sz="2800" dirty="0" smtClean="0"/>
              <a:t> </a:t>
            </a:r>
            <a:r>
              <a:rPr lang="sk-SK" sz="2800" dirty="0"/>
              <a:t>on </a:t>
            </a:r>
            <a:r>
              <a:rPr lang="sk-SK" sz="2800" dirty="0" err="1"/>
              <a:t>the</a:t>
            </a:r>
            <a:r>
              <a:rPr lang="sk-SK" sz="2800" dirty="0"/>
              <a:t> UNESCO </a:t>
            </a:r>
            <a:endParaRPr lang="sk-SK" sz="2800" dirty="0" smtClean="0"/>
          </a:p>
          <a:p>
            <a:pPr marL="118872" indent="0">
              <a:buNone/>
            </a:pPr>
            <a:r>
              <a:rPr lang="sk-SK" sz="2800" dirty="0" err="1" smtClean="0"/>
              <a:t>World</a:t>
            </a:r>
            <a:r>
              <a:rPr lang="sk-SK" sz="2800" dirty="0" smtClean="0"/>
              <a:t> </a:t>
            </a:r>
            <a:r>
              <a:rPr lang="sk-SK" sz="2800" dirty="0" err="1"/>
              <a:t>Cultural</a:t>
            </a:r>
            <a:r>
              <a:rPr lang="sk-SK" sz="2800" dirty="0"/>
              <a:t> and </a:t>
            </a:r>
            <a:r>
              <a:rPr lang="sk-SK" sz="2800" dirty="0" err="1"/>
              <a:t>Natural</a:t>
            </a:r>
            <a:r>
              <a:rPr lang="sk-SK" sz="2800" dirty="0"/>
              <a:t> </a:t>
            </a:r>
            <a:r>
              <a:rPr lang="sk-SK" sz="2800" dirty="0" err="1"/>
              <a:t>Heritage</a:t>
            </a:r>
            <a:endParaRPr lang="sk-SK" sz="2800" dirty="0" smtClean="0"/>
          </a:p>
          <a:p>
            <a:endParaRPr lang="sk-SK" sz="28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267" y="1328014"/>
            <a:ext cx="4101966" cy="472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2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29600" cy="2786062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161215"/>
            <a:ext cx="5328084" cy="355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2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Waterfall</a:t>
            </a:r>
            <a:r>
              <a:rPr lang="sk-SK" dirty="0" smtClean="0"/>
              <a:t> </a:t>
            </a:r>
            <a:r>
              <a:rPr lang="sk-SK" dirty="0" smtClean="0"/>
              <a:t>Bystré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097435" y="1772816"/>
            <a:ext cx="8229600" cy="4625609"/>
          </a:xfrm>
        </p:spPr>
        <p:txBody>
          <a:bodyPr>
            <a:normAutofit/>
          </a:bodyPr>
          <a:lstStyle/>
          <a:p>
            <a:r>
              <a:rPr lang="sk-SK" sz="2800" dirty="0" err="1"/>
              <a:t>located</a:t>
            </a:r>
            <a:r>
              <a:rPr lang="sk-SK" sz="2800" dirty="0"/>
              <a:t> in a </a:t>
            </a:r>
            <a:r>
              <a:rPr lang="sk-SK" sz="2800" dirty="0" err="1"/>
              <a:t>cadastral</a:t>
            </a:r>
            <a:r>
              <a:rPr lang="sk-SK" sz="2800" dirty="0"/>
              <a:t> </a:t>
            </a:r>
            <a:r>
              <a:rPr lang="sk-SK" sz="2800" dirty="0" err="1"/>
              <a:t>area</a:t>
            </a:r>
            <a:r>
              <a:rPr lang="sk-SK" sz="2800" dirty="0"/>
              <a:t> </a:t>
            </a:r>
            <a:r>
              <a:rPr lang="sk-SK" sz="2800" dirty="0" err="1"/>
              <a:t>of</a:t>
            </a:r>
            <a:r>
              <a:rPr lang="sk-SK" sz="2800" dirty="0"/>
              <a:t> </a:t>
            </a:r>
            <a:endParaRPr lang="sk-SK" sz="2800" dirty="0" smtClean="0"/>
          </a:p>
          <a:p>
            <a:pPr marL="118872" indent="0">
              <a:buNone/>
            </a:pP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/>
              <a:t>city Hriňová </a:t>
            </a:r>
            <a:r>
              <a:rPr lang="sk-SK" sz="2800" dirty="0" err="1"/>
              <a:t>inside</a:t>
            </a:r>
            <a:r>
              <a:rPr lang="sk-SK" sz="2800" dirty="0"/>
              <a:t> </a:t>
            </a:r>
            <a:r>
              <a:rPr lang="sk-SK" sz="2800" dirty="0" err="1"/>
              <a:t>of</a:t>
            </a:r>
            <a:r>
              <a:rPr lang="sk-SK" sz="2800" dirty="0"/>
              <a:t> </a:t>
            </a:r>
            <a:r>
              <a:rPr lang="sk-SK" sz="2800" dirty="0" err="1"/>
              <a:t>the</a:t>
            </a:r>
            <a:r>
              <a:rPr lang="sk-SK" sz="2800" dirty="0"/>
              <a:t> </a:t>
            </a:r>
            <a:endParaRPr lang="sk-SK" sz="2800" dirty="0" smtClean="0"/>
          </a:p>
          <a:p>
            <a:pPr marL="118872" indent="0">
              <a:buNone/>
            </a:pPr>
            <a:r>
              <a:rPr lang="sk-SK" sz="2800" dirty="0" smtClean="0"/>
              <a:t>Slovak </a:t>
            </a:r>
            <a:r>
              <a:rPr lang="sk-SK" sz="2800" dirty="0" err="1"/>
              <a:t>Ore</a:t>
            </a:r>
            <a:r>
              <a:rPr lang="sk-SK" sz="2800" dirty="0"/>
              <a:t> </a:t>
            </a:r>
            <a:r>
              <a:rPr lang="sk-SK" sz="2800" dirty="0" err="1" smtClean="0"/>
              <a:t>Mountains</a:t>
            </a:r>
            <a:endParaRPr lang="sk-SK" sz="2800" dirty="0" smtClean="0"/>
          </a:p>
          <a:p>
            <a:r>
              <a:rPr lang="sk-SK" sz="2800" dirty="0" err="1"/>
              <a:t>height</a:t>
            </a:r>
            <a:r>
              <a:rPr lang="sk-SK" sz="2800" dirty="0"/>
              <a:t> </a:t>
            </a:r>
            <a:r>
              <a:rPr lang="sk-SK" sz="2800" dirty="0" err="1"/>
              <a:t>of</a:t>
            </a:r>
            <a:r>
              <a:rPr lang="sk-SK" sz="2800" dirty="0"/>
              <a:t> </a:t>
            </a:r>
            <a:r>
              <a:rPr lang="sk-SK" sz="2800" dirty="0" err="1"/>
              <a:t>waterfall</a:t>
            </a:r>
            <a:r>
              <a:rPr lang="sk-SK" sz="2800" dirty="0"/>
              <a:t> </a:t>
            </a:r>
            <a:r>
              <a:rPr lang="sk-SK" sz="2800" dirty="0" err="1"/>
              <a:t>is</a:t>
            </a:r>
            <a:r>
              <a:rPr lang="sk-SK" sz="2800" dirty="0"/>
              <a:t> 23 </a:t>
            </a:r>
            <a:endParaRPr lang="sk-SK" sz="2800" dirty="0" smtClean="0"/>
          </a:p>
          <a:p>
            <a:pPr marL="118872" indent="0">
              <a:buNone/>
            </a:pPr>
            <a:r>
              <a:rPr lang="sk-SK" sz="2800" dirty="0" err="1" smtClean="0"/>
              <a:t>meters</a:t>
            </a:r>
            <a:r>
              <a:rPr lang="sk-SK" sz="2800" dirty="0" smtClean="0"/>
              <a:t> </a:t>
            </a:r>
          </a:p>
          <a:p>
            <a:r>
              <a:rPr lang="sk-SK" sz="2800" dirty="0" err="1"/>
              <a:t>registered</a:t>
            </a:r>
            <a:r>
              <a:rPr lang="sk-SK" sz="2800" dirty="0"/>
              <a:t> </a:t>
            </a:r>
            <a:r>
              <a:rPr lang="sk-SK" sz="2800" dirty="0" err="1"/>
              <a:t>as</a:t>
            </a:r>
            <a:r>
              <a:rPr lang="sk-SK" sz="2800" dirty="0"/>
              <a:t> a </a:t>
            </a:r>
            <a:r>
              <a:rPr lang="sk-SK" sz="2800" dirty="0" err="1"/>
              <a:t>protected</a:t>
            </a:r>
            <a:r>
              <a:rPr lang="sk-SK" sz="2800" dirty="0"/>
              <a:t> </a:t>
            </a:r>
            <a:endParaRPr lang="sk-SK" sz="2800" dirty="0" smtClean="0"/>
          </a:p>
          <a:p>
            <a:pPr marL="118872" indent="0">
              <a:buNone/>
            </a:pPr>
            <a:r>
              <a:rPr lang="sk-SK" sz="2800" dirty="0" err="1" smtClean="0"/>
              <a:t>natural</a:t>
            </a:r>
            <a:r>
              <a:rPr lang="sk-SK" sz="2800" dirty="0" smtClean="0"/>
              <a:t> </a:t>
            </a:r>
            <a:r>
              <a:rPr lang="sk-SK" sz="2800" dirty="0"/>
              <a:t>monument </a:t>
            </a:r>
            <a:r>
              <a:rPr lang="sk-SK" sz="2800" dirty="0" err="1"/>
              <a:t>since</a:t>
            </a:r>
            <a:r>
              <a:rPr lang="sk-SK" sz="2800" dirty="0"/>
              <a:t> 1982</a:t>
            </a:r>
            <a:endParaRPr lang="sk-SK" sz="28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" y="1243716"/>
            <a:ext cx="4064636" cy="541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9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3935544" cy="2951658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306" y="2132856"/>
            <a:ext cx="4716016" cy="353386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12976"/>
            <a:ext cx="3168347" cy="351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Green</a:t>
            </a:r>
            <a:r>
              <a:rPr lang="sk-SK" dirty="0" smtClean="0"/>
              <a:t> </a:t>
            </a:r>
            <a:r>
              <a:rPr lang="sk-SK" dirty="0" err="1" smtClean="0"/>
              <a:t>Tarn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7504" y="1484784"/>
            <a:ext cx="8229600" cy="4625609"/>
          </a:xfrm>
        </p:spPr>
        <p:txBody>
          <a:bodyPr>
            <a:normAutofit/>
          </a:bodyPr>
          <a:lstStyle/>
          <a:p>
            <a:r>
              <a:rPr lang="sk-SK" sz="2800" dirty="0" err="1" smtClean="0"/>
              <a:t>moraine</a:t>
            </a:r>
            <a:r>
              <a:rPr lang="sk-SK" sz="2800" dirty="0" smtClean="0"/>
              <a:t> </a:t>
            </a:r>
            <a:r>
              <a:rPr lang="sk-SK" sz="2800" dirty="0" err="1"/>
              <a:t>tarn</a:t>
            </a:r>
            <a:r>
              <a:rPr lang="sk-SK" sz="2800" dirty="0"/>
              <a:t> </a:t>
            </a:r>
            <a:r>
              <a:rPr lang="sk-SK" sz="2800" dirty="0" err="1"/>
              <a:t>inside</a:t>
            </a:r>
            <a:r>
              <a:rPr lang="sk-SK" sz="2800" dirty="0"/>
              <a:t> </a:t>
            </a:r>
            <a:r>
              <a:rPr lang="sk-SK" sz="2800" dirty="0" err="1"/>
              <a:t>the</a:t>
            </a:r>
            <a:r>
              <a:rPr lang="sk-SK" sz="2800" dirty="0"/>
              <a:t> </a:t>
            </a:r>
            <a:r>
              <a:rPr lang="sk-SK" sz="2800" dirty="0" err="1"/>
              <a:t>Green</a:t>
            </a:r>
            <a:r>
              <a:rPr lang="sk-SK" sz="2800" dirty="0"/>
              <a:t> </a:t>
            </a:r>
            <a:r>
              <a:rPr lang="sk-SK" sz="2800" dirty="0" err="1"/>
              <a:t>Tarn</a:t>
            </a:r>
            <a:r>
              <a:rPr lang="sk-SK" sz="2800" dirty="0"/>
              <a:t> </a:t>
            </a:r>
            <a:r>
              <a:rPr lang="sk-SK" sz="2800" dirty="0" err="1" smtClean="0"/>
              <a:t>valley</a:t>
            </a:r>
            <a:endParaRPr lang="sk-SK" sz="2800" dirty="0" smtClean="0"/>
          </a:p>
          <a:p>
            <a:r>
              <a:rPr lang="sk-SK" sz="2800" dirty="0"/>
              <a:t>1 545 </a:t>
            </a:r>
            <a:r>
              <a:rPr lang="sk-SK" sz="2800" dirty="0" err="1"/>
              <a:t>meters</a:t>
            </a:r>
            <a:r>
              <a:rPr lang="sk-SK" sz="2800" dirty="0"/>
              <a:t> </a:t>
            </a:r>
            <a:r>
              <a:rPr lang="sk-SK" sz="2800" dirty="0" err="1"/>
              <a:t>above</a:t>
            </a:r>
            <a:r>
              <a:rPr lang="sk-SK" sz="2800" dirty="0"/>
              <a:t> </a:t>
            </a:r>
            <a:r>
              <a:rPr lang="sk-SK" sz="2800" dirty="0" err="1"/>
              <a:t>ground</a:t>
            </a:r>
            <a:r>
              <a:rPr lang="sk-SK" sz="2800" dirty="0"/>
              <a:t> </a:t>
            </a:r>
            <a:r>
              <a:rPr lang="sk-SK" sz="2800" dirty="0" err="1"/>
              <a:t>level</a:t>
            </a:r>
            <a:r>
              <a:rPr lang="sk-SK" sz="2800" dirty="0"/>
              <a:t>, </a:t>
            </a:r>
            <a:r>
              <a:rPr lang="sk-SK" sz="2800" dirty="0" err="1"/>
              <a:t>it</a:t>
            </a:r>
            <a:r>
              <a:rPr lang="sk-SK" sz="2800" dirty="0"/>
              <a:t> has </a:t>
            </a:r>
            <a:r>
              <a:rPr lang="sk-SK" sz="2800" dirty="0" err="1"/>
              <a:t>extent</a:t>
            </a:r>
            <a:r>
              <a:rPr lang="sk-SK" sz="2800" dirty="0"/>
              <a:t> </a:t>
            </a:r>
            <a:r>
              <a:rPr lang="sk-SK" sz="2800" dirty="0" err="1"/>
              <a:t>of</a:t>
            </a:r>
            <a:r>
              <a:rPr lang="sk-SK" sz="2800" dirty="0"/>
              <a:t> 1,78 </a:t>
            </a:r>
            <a:r>
              <a:rPr lang="sk-SK" sz="2800" dirty="0" err="1"/>
              <a:t>hectares</a:t>
            </a:r>
            <a:r>
              <a:rPr lang="sk-SK" sz="2800" dirty="0"/>
              <a:t> and </a:t>
            </a:r>
            <a:r>
              <a:rPr lang="sk-SK" sz="2800" dirty="0" err="1"/>
              <a:t>is</a:t>
            </a:r>
            <a:r>
              <a:rPr lang="sk-SK" sz="2800" dirty="0"/>
              <a:t> 4,5 </a:t>
            </a:r>
            <a:r>
              <a:rPr lang="sk-SK" sz="2800" dirty="0" err="1"/>
              <a:t>meters</a:t>
            </a:r>
            <a:r>
              <a:rPr lang="sk-SK" sz="2800" dirty="0"/>
              <a:t> </a:t>
            </a:r>
            <a:r>
              <a:rPr lang="sk-SK" sz="2800" dirty="0" err="1" smtClean="0"/>
              <a:t>deep</a:t>
            </a:r>
            <a:endParaRPr lang="sk-SK" sz="2800" dirty="0" smtClean="0"/>
          </a:p>
          <a:p>
            <a:r>
              <a:rPr lang="sk-SK" sz="2800" dirty="0" err="1"/>
              <a:t>t</a:t>
            </a:r>
            <a:r>
              <a:rPr lang="sk-SK" sz="2800" dirty="0" err="1" smtClean="0"/>
              <a:t>he</a:t>
            </a:r>
            <a:r>
              <a:rPr lang="sk-SK" sz="2800" dirty="0" smtClean="0"/>
              <a:t> </a:t>
            </a:r>
            <a:r>
              <a:rPr lang="sk-SK" sz="2800" dirty="0" err="1"/>
              <a:t>green</a:t>
            </a:r>
            <a:r>
              <a:rPr lang="sk-SK" sz="2800" dirty="0"/>
              <a:t> </a:t>
            </a:r>
            <a:r>
              <a:rPr lang="sk-SK" sz="2800" dirty="0" err="1"/>
              <a:t>color</a:t>
            </a:r>
            <a:r>
              <a:rPr lang="sk-SK" sz="2800" dirty="0"/>
              <a:t> </a:t>
            </a:r>
            <a:r>
              <a:rPr lang="sk-SK" sz="2800" dirty="0" err="1"/>
              <a:t>of</a:t>
            </a:r>
            <a:r>
              <a:rPr lang="sk-SK" sz="2800" dirty="0"/>
              <a:t> </a:t>
            </a:r>
            <a:r>
              <a:rPr lang="sk-SK" sz="2800" dirty="0" err="1"/>
              <a:t>the</a:t>
            </a:r>
            <a:r>
              <a:rPr lang="sk-SK" sz="2800" dirty="0"/>
              <a:t> </a:t>
            </a:r>
            <a:r>
              <a:rPr lang="sk-SK" sz="2800" dirty="0" err="1"/>
              <a:t>tarn</a:t>
            </a:r>
            <a:r>
              <a:rPr lang="sk-SK" sz="2800" dirty="0"/>
              <a:t> has </a:t>
            </a:r>
            <a:r>
              <a:rPr lang="sk-SK" sz="2800" dirty="0" err="1"/>
              <a:t>interested</a:t>
            </a:r>
            <a:r>
              <a:rPr lang="sk-SK" sz="2800" dirty="0"/>
              <a:t> </a:t>
            </a:r>
            <a:r>
              <a:rPr lang="sk-SK" sz="2800" dirty="0" err="1"/>
              <a:t>many</a:t>
            </a:r>
            <a:r>
              <a:rPr lang="sk-SK" sz="2800" dirty="0"/>
              <a:t> </a:t>
            </a:r>
            <a:r>
              <a:rPr lang="sk-SK" sz="2800" dirty="0" err="1"/>
              <a:t>gold</a:t>
            </a:r>
            <a:r>
              <a:rPr lang="sk-SK" sz="2800" dirty="0"/>
              <a:t> </a:t>
            </a:r>
            <a:r>
              <a:rPr lang="sk-SK" sz="2800" dirty="0" err="1"/>
              <a:t>diggers</a:t>
            </a:r>
            <a:r>
              <a:rPr lang="sk-SK" sz="2800" dirty="0"/>
              <a:t> and </a:t>
            </a:r>
            <a:r>
              <a:rPr lang="sk-SK" sz="2800" dirty="0" err="1"/>
              <a:t>hunters</a:t>
            </a:r>
            <a:r>
              <a:rPr lang="sk-SK" sz="2800" dirty="0"/>
              <a:t> </a:t>
            </a:r>
            <a:endParaRPr lang="sk-SK" sz="2800" dirty="0" smtClean="0"/>
          </a:p>
          <a:p>
            <a:r>
              <a:rPr lang="sk-SK" sz="2800" dirty="0" err="1"/>
              <a:t>romantic</a:t>
            </a:r>
            <a:r>
              <a:rPr lang="sk-SK" sz="2800" dirty="0"/>
              <a:t> </a:t>
            </a:r>
            <a:r>
              <a:rPr lang="sk-SK" sz="2800" dirty="0" err="1"/>
              <a:t>fables</a:t>
            </a:r>
            <a:r>
              <a:rPr lang="sk-SK" sz="2800" dirty="0"/>
              <a:t> </a:t>
            </a:r>
            <a:endParaRPr lang="sk-SK" sz="2800" dirty="0" smtClean="0"/>
          </a:p>
          <a:p>
            <a:pPr marL="118872" indent="0">
              <a:buNone/>
            </a:pPr>
            <a:r>
              <a:rPr lang="sk-SK" sz="2800" dirty="0" err="1" smtClean="0"/>
              <a:t>about</a:t>
            </a:r>
            <a:r>
              <a:rPr lang="sk-SK" sz="2800" dirty="0" smtClean="0"/>
              <a:t> </a:t>
            </a:r>
            <a:r>
              <a:rPr lang="sk-SK" sz="2800" dirty="0"/>
              <a:t>a </a:t>
            </a:r>
            <a:r>
              <a:rPr lang="sk-SK" sz="2800" dirty="0" err="1" smtClean="0"/>
              <a:t>gemstone</a:t>
            </a:r>
            <a:endParaRPr lang="sk-SK" sz="2800" dirty="0" smtClean="0"/>
          </a:p>
          <a:p>
            <a:r>
              <a:rPr lang="sk-SK" sz="2800" dirty="0" err="1"/>
              <a:t>greenish</a:t>
            </a:r>
            <a:r>
              <a:rPr lang="sk-SK" sz="2800" dirty="0"/>
              <a:t> </a:t>
            </a:r>
            <a:r>
              <a:rPr lang="sk-SK" sz="2800" dirty="0" err="1"/>
              <a:t>color</a:t>
            </a:r>
            <a:r>
              <a:rPr lang="sk-SK" sz="2800" dirty="0"/>
              <a:t> </a:t>
            </a:r>
            <a:r>
              <a:rPr lang="sk-SK" sz="2800" dirty="0" err="1"/>
              <a:t>from</a:t>
            </a:r>
            <a:r>
              <a:rPr lang="sk-SK" sz="2800" dirty="0"/>
              <a:t> </a:t>
            </a:r>
            <a:endParaRPr lang="sk-SK" sz="2800" dirty="0" smtClean="0"/>
          </a:p>
          <a:p>
            <a:pPr marL="118872" indent="0">
              <a:buNone/>
            </a:pPr>
            <a:r>
              <a:rPr lang="sk-SK" sz="2800" dirty="0" err="1" smtClean="0"/>
              <a:t>springs</a:t>
            </a:r>
            <a:endParaRPr lang="sk-SK" sz="28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501007"/>
            <a:ext cx="5298385" cy="315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9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8514"/>
            <a:ext cx="4176464" cy="3533349"/>
          </a:xfr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45024"/>
            <a:ext cx="6732240" cy="304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0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dirty="0" err="1"/>
              <a:t>Ochtinská</a:t>
            </a:r>
            <a:r>
              <a:rPr lang="sk-SK" dirty="0"/>
              <a:t> Aragonite </a:t>
            </a:r>
            <a:r>
              <a:rPr lang="sk-SK" dirty="0" err="1" smtClean="0"/>
              <a:t>Cave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340768"/>
            <a:ext cx="8229600" cy="4625609"/>
          </a:xfrm>
        </p:spPr>
        <p:txBody>
          <a:bodyPr>
            <a:normAutofit/>
          </a:bodyPr>
          <a:lstStyle/>
          <a:p>
            <a:r>
              <a:rPr lang="sk-SK" sz="2800" dirty="0" err="1"/>
              <a:t>unique</a:t>
            </a:r>
            <a:r>
              <a:rPr lang="sk-SK" sz="2800" dirty="0"/>
              <a:t> aragonite </a:t>
            </a:r>
            <a:r>
              <a:rPr lang="sk-SK" sz="2800" dirty="0" err="1"/>
              <a:t>cave</a:t>
            </a:r>
            <a:r>
              <a:rPr lang="sk-SK" sz="2800" dirty="0"/>
              <a:t> </a:t>
            </a:r>
            <a:r>
              <a:rPr lang="sk-SK" sz="2800" dirty="0" err="1"/>
              <a:t>situated</a:t>
            </a:r>
            <a:r>
              <a:rPr lang="sk-SK" sz="2800" dirty="0"/>
              <a:t> in </a:t>
            </a:r>
            <a:r>
              <a:rPr lang="sk-SK" sz="2800" dirty="0" err="1"/>
              <a:t>southern</a:t>
            </a:r>
            <a:r>
              <a:rPr lang="sk-SK" sz="2800" dirty="0"/>
              <a:t> </a:t>
            </a:r>
            <a:r>
              <a:rPr lang="sk-SK" sz="2800" dirty="0" smtClean="0"/>
              <a:t>Slovakia</a:t>
            </a:r>
          </a:p>
          <a:p>
            <a:r>
              <a:rPr lang="sk-SK" sz="2800" dirty="0" err="1"/>
              <a:t>it</a:t>
            </a:r>
            <a:r>
              <a:rPr lang="sk-SK" sz="2800" dirty="0"/>
              <a:t> </a:t>
            </a:r>
            <a:r>
              <a:rPr lang="sk-SK" sz="2800" dirty="0" err="1"/>
              <a:t>is</a:t>
            </a:r>
            <a:r>
              <a:rPr lang="sk-SK" sz="2800" dirty="0"/>
              <a:t> </a:t>
            </a:r>
            <a:r>
              <a:rPr lang="sk-SK" sz="2800" dirty="0" err="1"/>
              <a:t>famous</a:t>
            </a:r>
            <a:r>
              <a:rPr lang="sk-SK" sz="2800" dirty="0"/>
              <a:t> </a:t>
            </a:r>
            <a:r>
              <a:rPr lang="sk-SK" sz="2800" dirty="0" err="1"/>
              <a:t>for</a:t>
            </a:r>
            <a:r>
              <a:rPr lang="sk-SK" sz="2800" dirty="0"/>
              <a:t> </a:t>
            </a:r>
            <a:r>
              <a:rPr lang="sk-SK" sz="2800" dirty="0" err="1"/>
              <a:t>its</a:t>
            </a:r>
            <a:r>
              <a:rPr lang="sk-SK" sz="2800" dirty="0"/>
              <a:t> </a:t>
            </a:r>
            <a:r>
              <a:rPr lang="sk-SK" sz="2800" dirty="0" err="1"/>
              <a:t>rare</a:t>
            </a:r>
            <a:r>
              <a:rPr lang="sk-SK" sz="2800" dirty="0"/>
              <a:t> aragonite </a:t>
            </a:r>
            <a:r>
              <a:rPr lang="sk-SK" sz="2800" dirty="0" err="1" smtClean="0"/>
              <a:t>filling</a:t>
            </a:r>
            <a:endParaRPr lang="sk-SK" sz="2800" dirty="0" smtClean="0"/>
          </a:p>
          <a:p>
            <a:r>
              <a:rPr lang="sk-SK" sz="2800" dirty="0"/>
              <a:t>Milky </a:t>
            </a:r>
            <a:r>
              <a:rPr lang="sk-SK" sz="2800" dirty="0" err="1"/>
              <a:t>Way</a:t>
            </a:r>
            <a:r>
              <a:rPr lang="sk-SK" sz="2800" dirty="0"/>
              <a:t> </a:t>
            </a:r>
            <a:r>
              <a:rPr lang="sk-SK" sz="2800" dirty="0" err="1" smtClean="0"/>
              <a:t>Hall</a:t>
            </a:r>
            <a:r>
              <a:rPr lang="sk-SK" sz="2800" dirty="0" smtClean="0"/>
              <a:t> </a:t>
            </a:r>
            <a:r>
              <a:rPr lang="sk-SK" sz="2800" dirty="0" err="1" smtClean="0"/>
              <a:t>is</a:t>
            </a:r>
            <a:r>
              <a:rPr lang="sk-SK" sz="2800" dirty="0" smtClean="0"/>
              <a:t>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/>
              <a:t>main</a:t>
            </a:r>
            <a:r>
              <a:rPr lang="sk-SK" sz="2800" dirty="0"/>
              <a:t> </a:t>
            </a:r>
            <a:r>
              <a:rPr lang="sk-SK" sz="2800" dirty="0" err="1"/>
              <a:t>attraction</a:t>
            </a:r>
            <a:r>
              <a:rPr lang="sk-SK" sz="2800" dirty="0"/>
              <a:t> </a:t>
            </a:r>
            <a:r>
              <a:rPr lang="sk-SK" sz="2800" dirty="0" err="1"/>
              <a:t>of</a:t>
            </a:r>
            <a:r>
              <a:rPr lang="sk-SK" sz="2800" dirty="0"/>
              <a:t> </a:t>
            </a:r>
            <a:r>
              <a:rPr lang="sk-SK" sz="2800" dirty="0" err="1"/>
              <a:t>the</a:t>
            </a:r>
            <a:r>
              <a:rPr lang="sk-SK" sz="2800" dirty="0"/>
              <a:t> </a:t>
            </a:r>
            <a:r>
              <a:rPr lang="sk-SK" sz="2800" dirty="0" err="1" smtClean="0"/>
              <a:t>cave</a:t>
            </a:r>
            <a:endParaRPr lang="sk-SK" sz="2800" dirty="0" smtClean="0"/>
          </a:p>
          <a:p>
            <a:r>
              <a:rPr lang="sk-SK" sz="2800" dirty="0" err="1" smtClean="0"/>
              <a:t>white</a:t>
            </a:r>
            <a:r>
              <a:rPr lang="sk-SK" sz="2800" dirty="0" smtClean="0"/>
              <a:t> </a:t>
            </a:r>
            <a:r>
              <a:rPr lang="sk-SK" sz="2800" dirty="0" err="1" smtClean="0"/>
              <a:t>branches</a:t>
            </a:r>
            <a:r>
              <a:rPr lang="sk-SK" sz="2800" dirty="0" smtClean="0"/>
              <a:t> and </a:t>
            </a:r>
            <a:r>
              <a:rPr lang="sk-SK" sz="2800" dirty="0" err="1" smtClean="0"/>
              <a:t>clusters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aragonite</a:t>
            </a:r>
          </a:p>
          <a:p>
            <a:r>
              <a:rPr lang="sk-SK" sz="2800" dirty="0"/>
              <a:t> </a:t>
            </a:r>
            <a:r>
              <a:rPr lang="sk-SK" sz="2800" dirty="0" err="1"/>
              <a:t>discovered</a:t>
            </a:r>
            <a:r>
              <a:rPr lang="sk-SK" sz="2800" dirty="0"/>
              <a:t> by Martin </a:t>
            </a:r>
            <a:r>
              <a:rPr lang="sk-SK" sz="2800" dirty="0" err="1"/>
              <a:t>Cangár</a:t>
            </a:r>
            <a:r>
              <a:rPr lang="sk-SK" sz="2800" dirty="0"/>
              <a:t> and </a:t>
            </a:r>
            <a:r>
              <a:rPr lang="sk-SK" sz="2800" dirty="0" err="1"/>
              <a:t>Jiri</a:t>
            </a:r>
            <a:r>
              <a:rPr lang="sk-SK" sz="2800" dirty="0"/>
              <a:t> </a:t>
            </a:r>
            <a:r>
              <a:rPr lang="sk-SK" sz="2800" dirty="0" err="1"/>
              <a:t>Prosek</a:t>
            </a:r>
            <a:r>
              <a:rPr lang="sk-SK" sz="2800" dirty="0"/>
              <a:t> in 1954 and </a:t>
            </a:r>
            <a:r>
              <a:rPr lang="sk-SK" sz="2800" dirty="0" err="1"/>
              <a:t>opened</a:t>
            </a:r>
            <a:r>
              <a:rPr lang="sk-SK" sz="2800" dirty="0"/>
              <a:t> to </a:t>
            </a:r>
            <a:r>
              <a:rPr lang="sk-SK" sz="2800" dirty="0" err="1"/>
              <a:t>the</a:t>
            </a:r>
            <a:r>
              <a:rPr lang="sk-SK" sz="2800" dirty="0"/>
              <a:t> </a:t>
            </a:r>
            <a:r>
              <a:rPr lang="sk-SK" sz="2800" dirty="0" err="1"/>
              <a:t>public</a:t>
            </a:r>
            <a:r>
              <a:rPr lang="sk-SK" sz="2800" dirty="0"/>
              <a:t> in </a:t>
            </a:r>
            <a:r>
              <a:rPr lang="sk-SK" sz="2800" dirty="0" smtClean="0"/>
              <a:t>1972</a:t>
            </a:r>
          </a:p>
          <a:p>
            <a:r>
              <a:rPr lang="sk-SK" sz="2800" dirty="0" err="1"/>
              <a:t>included</a:t>
            </a:r>
            <a:r>
              <a:rPr lang="sk-SK" sz="2800" dirty="0"/>
              <a:t> in </a:t>
            </a:r>
            <a:r>
              <a:rPr lang="sk-SK" sz="2800" dirty="0" err="1"/>
              <a:t>the</a:t>
            </a:r>
            <a:r>
              <a:rPr lang="sk-SK" sz="2800" dirty="0"/>
              <a:t> UNESCO </a:t>
            </a:r>
            <a:r>
              <a:rPr lang="sk-SK" sz="2800" dirty="0" err="1"/>
              <a:t>World</a:t>
            </a:r>
            <a:r>
              <a:rPr lang="sk-SK" sz="2800" dirty="0"/>
              <a:t> </a:t>
            </a:r>
            <a:r>
              <a:rPr lang="sk-SK" sz="2800" dirty="0" err="1"/>
              <a:t>Heritage</a:t>
            </a:r>
            <a:r>
              <a:rPr lang="sk-SK" sz="2800" dirty="0"/>
              <a:t> list </a:t>
            </a:r>
            <a:r>
              <a:rPr lang="sk-SK" sz="2800" dirty="0" err="1" smtClean="0"/>
              <a:t>as</a:t>
            </a:r>
            <a:endParaRPr lang="sk-SK" sz="2800" dirty="0"/>
          </a:p>
          <a:p>
            <a:pPr marL="118872" indent="0">
              <a:buNone/>
            </a:pPr>
            <a:r>
              <a:rPr lang="sk-SK" sz="2800" dirty="0" err="1" smtClean="0"/>
              <a:t>component</a:t>
            </a:r>
            <a:r>
              <a:rPr lang="sk-SK" sz="2800" dirty="0" smtClean="0"/>
              <a:t> </a:t>
            </a:r>
            <a:r>
              <a:rPr lang="sk-SK" sz="2800" dirty="0" err="1"/>
              <a:t>of</a:t>
            </a:r>
            <a:r>
              <a:rPr lang="sk-SK" sz="2800" dirty="0"/>
              <a:t> </a:t>
            </a:r>
            <a:r>
              <a:rPr lang="sk-SK" sz="2800" dirty="0" err="1"/>
              <a:t>Caves</a:t>
            </a:r>
            <a:r>
              <a:rPr lang="sk-SK" sz="2800" dirty="0"/>
              <a:t> </a:t>
            </a:r>
            <a:r>
              <a:rPr lang="sk-SK" sz="2800" dirty="0" err="1"/>
              <a:t>of</a:t>
            </a:r>
            <a:r>
              <a:rPr lang="sk-SK" sz="2800" dirty="0"/>
              <a:t> </a:t>
            </a:r>
            <a:endParaRPr lang="sk-SK" sz="2800" dirty="0" smtClean="0"/>
          </a:p>
          <a:p>
            <a:pPr marL="118872" indent="0">
              <a:buNone/>
            </a:pPr>
            <a:r>
              <a:rPr lang="sk-SK" sz="2800" dirty="0" err="1" smtClean="0"/>
              <a:t>Aggtelek</a:t>
            </a:r>
            <a:r>
              <a:rPr lang="sk-SK" sz="2800" dirty="0" smtClean="0"/>
              <a:t> </a:t>
            </a:r>
            <a:r>
              <a:rPr lang="sk-SK" sz="2800" dirty="0" err="1"/>
              <a:t>Karst</a:t>
            </a:r>
            <a:r>
              <a:rPr lang="sk-SK" sz="2800" dirty="0"/>
              <a:t> and </a:t>
            </a:r>
            <a:r>
              <a:rPr lang="sk-SK" sz="2800" dirty="0" smtClean="0"/>
              <a:t>Slovak</a:t>
            </a:r>
          </a:p>
          <a:p>
            <a:pPr marL="118872" indent="0">
              <a:buNone/>
            </a:pPr>
            <a:r>
              <a:rPr lang="sk-SK" sz="2800" dirty="0" smtClean="0"/>
              <a:t> </a:t>
            </a:r>
            <a:r>
              <a:rPr lang="sk-SK" sz="2800" dirty="0" err="1"/>
              <a:t>Karst</a:t>
            </a:r>
            <a:endParaRPr lang="sk-SK" sz="28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024" y="4437112"/>
            <a:ext cx="4563880" cy="234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1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429000"/>
            <a:ext cx="5071074" cy="3382367"/>
          </a:xfr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1022"/>
            <a:ext cx="3384376" cy="3025767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27053"/>
            <a:ext cx="3506253" cy="296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1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380</TotalTime>
  <Words>324</Words>
  <Application>Microsoft Office PowerPoint</Application>
  <PresentationFormat>Prezentácia na obrazovke (4:3)</PresentationFormat>
  <Paragraphs>76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Modul</vt:lpstr>
      <vt:lpstr>Gorgeous places of Slovakia </vt:lpstr>
      <vt:lpstr>Bardejov</vt:lpstr>
      <vt:lpstr>Prezentácia programu PowerPoint</vt:lpstr>
      <vt:lpstr>Waterfall Bystré</vt:lpstr>
      <vt:lpstr>Prezentácia programu PowerPoint</vt:lpstr>
      <vt:lpstr>Green Tarn</vt:lpstr>
      <vt:lpstr>Prezentácia programu PowerPoint</vt:lpstr>
      <vt:lpstr>Ochtinská Aragonite Cave</vt:lpstr>
      <vt:lpstr>Prezentácia programu PowerPoint</vt:lpstr>
      <vt:lpstr>Spiš Castle</vt:lpstr>
      <vt:lpstr>Prezentácia programu PowerPoint</vt:lpstr>
      <vt:lpstr>Súľov Rocks</vt:lpstr>
      <vt:lpstr>Prezentácia programu PowerPoint</vt:lpstr>
      <vt:lpstr>Sources</vt:lpstr>
      <vt:lpstr>Thank you for your attention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Gorgeous places of Slovakia </dc:title>
  <dc:creator>AMD</dc:creator>
  <cp:lastModifiedBy>AMD</cp:lastModifiedBy>
  <cp:revision>14</cp:revision>
  <dcterms:created xsi:type="dcterms:W3CDTF">2016-04-26T19:27:19Z</dcterms:created>
  <dcterms:modified xsi:type="dcterms:W3CDTF">2016-04-27T19:02:21Z</dcterms:modified>
</cp:coreProperties>
</file>